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33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8B478-9059-9C4A-A5A4-BD98A0D063D5}" type="datetimeFigureOut">
              <a:rPr lang="it-IT" smtClean="0"/>
              <a:t>09/07/17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7363-21C8-4548-ACB9-6F11AA12159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3849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8B478-9059-9C4A-A5A4-BD98A0D063D5}" type="datetimeFigureOut">
              <a:rPr lang="it-IT" smtClean="0"/>
              <a:t>09/07/17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7363-21C8-4548-ACB9-6F11AA12159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3186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8B478-9059-9C4A-A5A4-BD98A0D063D5}" type="datetimeFigureOut">
              <a:rPr lang="it-IT" smtClean="0"/>
              <a:t>09/07/17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7363-21C8-4548-ACB9-6F11AA12159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376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8B478-9059-9C4A-A5A4-BD98A0D063D5}" type="datetimeFigureOut">
              <a:rPr lang="it-IT" smtClean="0"/>
              <a:t>09/07/17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7363-21C8-4548-ACB9-6F11AA12159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3362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8B478-9059-9C4A-A5A4-BD98A0D063D5}" type="datetimeFigureOut">
              <a:rPr lang="it-IT" smtClean="0"/>
              <a:t>09/07/17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7363-21C8-4548-ACB9-6F11AA12159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2326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8B478-9059-9C4A-A5A4-BD98A0D063D5}" type="datetimeFigureOut">
              <a:rPr lang="it-IT" smtClean="0"/>
              <a:t>09/07/17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7363-21C8-4548-ACB9-6F11AA12159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246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8B478-9059-9C4A-A5A4-BD98A0D063D5}" type="datetimeFigureOut">
              <a:rPr lang="it-IT" smtClean="0"/>
              <a:t>09/07/17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7363-21C8-4548-ACB9-6F11AA12159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889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8B478-9059-9C4A-A5A4-BD98A0D063D5}" type="datetimeFigureOut">
              <a:rPr lang="it-IT" smtClean="0"/>
              <a:t>09/07/17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7363-21C8-4548-ACB9-6F11AA12159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626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8B478-9059-9C4A-A5A4-BD98A0D063D5}" type="datetimeFigureOut">
              <a:rPr lang="it-IT" smtClean="0"/>
              <a:t>09/07/17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7363-21C8-4548-ACB9-6F11AA12159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845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8B478-9059-9C4A-A5A4-BD98A0D063D5}" type="datetimeFigureOut">
              <a:rPr lang="it-IT" smtClean="0"/>
              <a:t>09/07/17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7363-21C8-4548-ACB9-6F11AA12159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6320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8B478-9059-9C4A-A5A4-BD98A0D063D5}" type="datetimeFigureOut">
              <a:rPr lang="it-IT" smtClean="0"/>
              <a:t>09/07/17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D7363-21C8-4548-ACB9-6F11AA12159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7360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8B478-9059-9C4A-A5A4-BD98A0D063D5}" type="datetimeFigureOut">
              <a:rPr lang="it-IT" smtClean="0"/>
              <a:t>09/07/17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D7363-21C8-4548-ACB9-6F11AA12159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0770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595962"/>
              </p:ext>
            </p:extLst>
          </p:nvPr>
        </p:nvGraphicFramePr>
        <p:xfrm>
          <a:off x="227914" y="471989"/>
          <a:ext cx="11520000" cy="4320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  <a:gridCol w="696216"/>
                <a:gridCol w="743784"/>
                <a:gridCol w="720000"/>
                <a:gridCol w="720000"/>
              </a:tblGrid>
              <a:tr h="72000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0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0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0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0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0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8" name="Connettore 1 7"/>
          <p:cNvCxnSpPr/>
          <p:nvPr/>
        </p:nvCxnSpPr>
        <p:spPr>
          <a:xfrm>
            <a:off x="926757" y="1186248"/>
            <a:ext cx="12356" cy="2903838"/>
          </a:xfrm>
          <a:prstGeom prst="line">
            <a:avLst/>
          </a:prstGeom>
          <a:ln w="698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>
            <a:off x="914400" y="1193880"/>
            <a:ext cx="1458095" cy="0"/>
          </a:xfrm>
          <a:prstGeom prst="line">
            <a:avLst/>
          </a:prstGeom>
          <a:ln w="698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>
            <a:off x="2397210" y="1186248"/>
            <a:ext cx="12355" cy="1458098"/>
          </a:xfrm>
          <a:prstGeom prst="line">
            <a:avLst/>
          </a:prstGeom>
          <a:ln w="698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/>
          <p:cNvCxnSpPr/>
          <p:nvPr/>
        </p:nvCxnSpPr>
        <p:spPr>
          <a:xfrm>
            <a:off x="939114" y="2631989"/>
            <a:ext cx="1433381" cy="12357"/>
          </a:xfrm>
          <a:prstGeom prst="line">
            <a:avLst/>
          </a:prstGeom>
          <a:ln w="698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flipH="1">
            <a:off x="3818235" y="1186248"/>
            <a:ext cx="4" cy="2903838"/>
          </a:xfrm>
          <a:prstGeom prst="line">
            <a:avLst/>
          </a:prstGeom>
          <a:ln w="698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>
            <a:off x="3818235" y="1193880"/>
            <a:ext cx="1482814" cy="4725"/>
          </a:xfrm>
          <a:prstGeom prst="line">
            <a:avLst/>
          </a:prstGeom>
          <a:ln w="698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>
            <a:off x="3818238" y="2631989"/>
            <a:ext cx="1482811" cy="0"/>
          </a:xfrm>
          <a:prstGeom prst="line">
            <a:avLst/>
          </a:prstGeom>
          <a:ln w="698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1 26"/>
          <p:cNvCxnSpPr/>
          <p:nvPr/>
        </p:nvCxnSpPr>
        <p:spPr>
          <a:xfrm flipH="1">
            <a:off x="6697363" y="1198605"/>
            <a:ext cx="24713" cy="2891481"/>
          </a:xfrm>
          <a:prstGeom prst="line">
            <a:avLst/>
          </a:prstGeom>
          <a:ln w="698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1 28"/>
          <p:cNvCxnSpPr/>
          <p:nvPr/>
        </p:nvCxnSpPr>
        <p:spPr>
          <a:xfrm>
            <a:off x="6734432" y="1198605"/>
            <a:ext cx="1445741" cy="0"/>
          </a:xfrm>
          <a:prstGeom prst="line">
            <a:avLst/>
          </a:prstGeom>
          <a:ln w="698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 flipH="1">
            <a:off x="8155459" y="1198605"/>
            <a:ext cx="37071" cy="1433384"/>
          </a:xfrm>
          <a:prstGeom prst="line">
            <a:avLst/>
          </a:prstGeom>
          <a:ln w="698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32"/>
          <p:cNvCxnSpPr/>
          <p:nvPr/>
        </p:nvCxnSpPr>
        <p:spPr>
          <a:xfrm>
            <a:off x="6697363" y="2631989"/>
            <a:ext cx="1445740" cy="0"/>
          </a:xfrm>
          <a:prstGeom prst="line">
            <a:avLst/>
          </a:prstGeom>
          <a:ln w="698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1 34"/>
          <p:cNvCxnSpPr/>
          <p:nvPr/>
        </p:nvCxnSpPr>
        <p:spPr>
          <a:xfrm flipH="1">
            <a:off x="9607378" y="1198605"/>
            <a:ext cx="6179" cy="2891481"/>
          </a:xfrm>
          <a:prstGeom prst="line">
            <a:avLst/>
          </a:prstGeom>
          <a:ln w="698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1 36"/>
          <p:cNvCxnSpPr/>
          <p:nvPr/>
        </p:nvCxnSpPr>
        <p:spPr>
          <a:xfrm>
            <a:off x="9613555" y="1198605"/>
            <a:ext cx="1433386" cy="0"/>
          </a:xfrm>
          <a:prstGeom prst="line">
            <a:avLst/>
          </a:prstGeom>
          <a:ln w="698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1 38"/>
          <p:cNvCxnSpPr/>
          <p:nvPr/>
        </p:nvCxnSpPr>
        <p:spPr>
          <a:xfrm>
            <a:off x="11046941" y="1193880"/>
            <a:ext cx="0" cy="2896206"/>
          </a:xfrm>
          <a:prstGeom prst="line">
            <a:avLst/>
          </a:prstGeom>
          <a:ln w="635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1 40"/>
          <p:cNvCxnSpPr/>
          <p:nvPr/>
        </p:nvCxnSpPr>
        <p:spPr>
          <a:xfrm>
            <a:off x="9613555" y="2631989"/>
            <a:ext cx="1433386" cy="0"/>
          </a:xfrm>
          <a:prstGeom prst="line">
            <a:avLst/>
          </a:prstGeom>
          <a:ln w="698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1 44"/>
          <p:cNvCxnSpPr/>
          <p:nvPr/>
        </p:nvCxnSpPr>
        <p:spPr>
          <a:xfrm>
            <a:off x="5301049" y="1198605"/>
            <a:ext cx="0" cy="2891481"/>
          </a:xfrm>
          <a:prstGeom prst="line">
            <a:avLst/>
          </a:prstGeom>
          <a:ln w="698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660" y="4097718"/>
            <a:ext cx="718906" cy="718906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27914" y="5229249"/>
            <a:ext cx="1152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1200" dirty="0" smtClean="0">
                <a:latin typeface="Arial" charset="0"/>
              </a:rPr>
              <a:t>Legenda</a:t>
            </a:r>
            <a:r>
              <a:rPr lang="x-none" altLang="x-none" sz="1200" dirty="0">
                <a:latin typeface="Arial" charset="0"/>
              </a:rPr>
              <a:t>: </a:t>
            </a:r>
            <a:r>
              <a:rPr lang="it-IT" altLang="x-none" sz="1200" dirty="0" smtClean="0">
                <a:latin typeface="Arial" charset="0"/>
              </a:rPr>
              <a:t> </a:t>
            </a:r>
            <a:r>
              <a:rPr lang="x-none" altLang="x-none" sz="1200" dirty="0" smtClean="0">
                <a:latin typeface="Arial" charset="0"/>
              </a:rPr>
              <a:t>Unità </a:t>
            </a:r>
            <a:r>
              <a:rPr lang="x-none" altLang="x-none" sz="1200" dirty="0">
                <a:latin typeface="Arial" charset="0"/>
              </a:rPr>
              <a:t>di </a:t>
            </a:r>
            <a:r>
              <a:rPr lang="x-none" altLang="x-none" sz="1200" dirty="0" smtClean="0">
                <a:latin typeface="Arial" charset="0"/>
              </a:rPr>
              <a:t>misura</a:t>
            </a:r>
            <a:r>
              <a:rPr lang="it-IT" altLang="x-none" sz="1200" dirty="0" smtClean="0">
                <a:latin typeface="Arial" charset="0"/>
              </a:rPr>
              <a:t>   </a:t>
            </a:r>
            <a:r>
              <a:rPr lang="x-none" altLang="x-none" sz="1200" dirty="0" smtClean="0">
                <a:latin typeface="Arial" charset="0"/>
              </a:rPr>
              <a:t>1 </a:t>
            </a:r>
            <a:r>
              <a:rPr lang="x-none" altLang="x-none" sz="1200" dirty="0">
                <a:latin typeface="Arial" charset="0"/>
              </a:rPr>
              <a:t>QUADRETTO = 1 </a:t>
            </a:r>
            <a:r>
              <a:rPr lang="x-none" altLang="x-none" sz="1200" dirty="0" smtClean="0">
                <a:latin typeface="Arial" charset="0"/>
              </a:rPr>
              <a:t>PASSO</a:t>
            </a:r>
            <a:r>
              <a:rPr lang="it-IT" altLang="x-none" sz="1200" dirty="0" smtClean="0">
                <a:latin typeface="Arial" charset="0"/>
              </a:rPr>
              <a:t>  </a:t>
            </a:r>
            <a:r>
              <a:rPr lang="x-none" altLang="x-none" sz="1200" dirty="0" smtClean="0">
                <a:latin typeface="Arial" charset="0"/>
              </a:rPr>
              <a:t>Giù</a:t>
            </a:r>
            <a:r>
              <a:rPr lang="x-none" altLang="x-none" sz="1200" dirty="0">
                <a:latin typeface="Arial" charset="0"/>
              </a:rPr>
              <a:t>: pennello giù (per </a:t>
            </a:r>
            <a:r>
              <a:rPr lang="x-none" altLang="x-none" sz="1200" dirty="0" smtClean="0">
                <a:latin typeface="Arial" charset="0"/>
              </a:rPr>
              <a:t>scrivere)</a:t>
            </a:r>
            <a:r>
              <a:rPr lang="it-IT" altLang="x-none" sz="1200" dirty="0" smtClean="0">
                <a:latin typeface="Arial" charset="0"/>
              </a:rPr>
              <a:t>  </a:t>
            </a:r>
            <a:r>
              <a:rPr lang="x-none" altLang="x-none" sz="1200" dirty="0" smtClean="0">
                <a:latin typeface="Arial" charset="0"/>
              </a:rPr>
              <a:t>Su</a:t>
            </a:r>
            <a:r>
              <a:rPr lang="x-none" altLang="x-none" sz="1200" dirty="0">
                <a:latin typeface="Arial" charset="0"/>
              </a:rPr>
              <a:t>: pennello su (per NON scrivere)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1200" dirty="0">
                <a:latin typeface="Arial" charset="0"/>
              </a:rPr>
              <a:t>A: </a:t>
            </a:r>
            <a:r>
              <a:rPr lang="x-none" altLang="x-none" sz="1200" dirty="0" smtClean="0">
                <a:latin typeface="Arial" charset="0"/>
              </a:rPr>
              <a:t>avanti</a:t>
            </a:r>
            <a:r>
              <a:rPr lang="it-IT" altLang="x-none" sz="1200" dirty="0" smtClean="0">
                <a:latin typeface="Arial" charset="0"/>
              </a:rPr>
              <a:t>  </a:t>
            </a:r>
            <a:r>
              <a:rPr lang="x-none" altLang="x-none" sz="1200" dirty="0" smtClean="0">
                <a:latin typeface="Arial" charset="0"/>
              </a:rPr>
              <a:t>Dx</a:t>
            </a:r>
            <a:r>
              <a:rPr lang="x-none" altLang="x-none" sz="1200" dirty="0">
                <a:latin typeface="Arial" charset="0"/>
              </a:rPr>
              <a:t>: </a:t>
            </a:r>
            <a:r>
              <a:rPr lang="x-none" altLang="x-none" sz="1200" dirty="0" smtClean="0">
                <a:latin typeface="Arial" charset="0"/>
              </a:rPr>
              <a:t>destra</a:t>
            </a:r>
            <a:r>
              <a:rPr lang="it-IT" altLang="x-none" sz="1200" dirty="0" smtClean="0">
                <a:latin typeface="Arial" charset="0"/>
              </a:rPr>
              <a:t>   </a:t>
            </a:r>
            <a:r>
              <a:rPr lang="x-none" altLang="x-none" sz="1200" dirty="0" smtClean="0">
                <a:latin typeface="Arial" charset="0"/>
              </a:rPr>
              <a:t>Sx</a:t>
            </a:r>
            <a:r>
              <a:rPr lang="x-none" altLang="x-none" sz="1200" dirty="0">
                <a:latin typeface="Arial" charset="0"/>
              </a:rPr>
              <a:t>: sinistra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1200" dirty="0" smtClean="0">
                <a:latin typeface="Arial" charset="0"/>
              </a:rPr>
              <a:t>Partendo </a:t>
            </a:r>
            <a:r>
              <a:rPr lang="x-none" altLang="x-none" sz="1200" dirty="0">
                <a:latin typeface="Arial" charset="0"/>
              </a:rPr>
              <a:t>dal punto dato         prosegui verso </a:t>
            </a:r>
            <a:r>
              <a:rPr lang="x-none" altLang="x-none" sz="1200" dirty="0" smtClean="0">
                <a:latin typeface="Arial" charset="0"/>
              </a:rPr>
              <a:t>l’alto</a:t>
            </a:r>
            <a:endParaRPr lang="it-IT" altLang="x-none" sz="1200" dirty="0" smtClean="0">
              <a:latin typeface="Arial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x-none" altLang="x-none" sz="1200" dirty="0">
              <a:latin typeface="Arial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1200" dirty="0">
                <a:latin typeface="Arial" charset="0"/>
              </a:rPr>
              <a:t>P = VIA </a:t>
            </a:r>
            <a:r>
              <a:rPr lang="x-none" altLang="x-none" sz="1200" dirty="0" smtClean="0">
                <a:latin typeface="Arial" charset="0"/>
              </a:rPr>
              <a:t>Giù-AAAA-Dx-AA-Dx-AA-Dx-AA-Su-Sx-AA-</a:t>
            </a:r>
            <a:r>
              <a:rPr lang="it-IT" altLang="x-none" sz="1200" dirty="0" smtClean="0">
                <a:latin typeface="Arial" charset="0"/>
              </a:rPr>
              <a:t>D</a:t>
            </a:r>
            <a:r>
              <a:rPr lang="x-none" altLang="x-none" sz="1200" dirty="0" smtClean="0">
                <a:latin typeface="Arial" charset="0"/>
              </a:rPr>
              <a:t>x-AAAA-Sx</a:t>
            </a:r>
            <a:endParaRPr lang="x-none" altLang="x-none" sz="1200" dirty="0">
              <a:latin typeface="Arial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1200" dirty="0">
                <a:latin typeface="Arial" charset="0"/>
              </a:rPr>
              <a:t>A = </a:t>
            </a:r>
            <a:r>
              <a:rPr lang="x-none" altLang="x-none" sz="1200" dirty="0" smtClean="0">
                <a:latin typeface="Arial" charset="0"/>
              </a:rPr>
              <a:t>Giù-AAAA-Dx-AA-Dx-AA--</a:t>
            </a:r>
            <a:r>
              <a:rPr lang="it-IT" altLang="x-none" sz="1200" dirty="0" smtClean="0">
                <a:latin typeface="Arial" charset="0"/>
              </a:rPr>
              <a:t>D</a:t>
            </a:r>
            <a:r>
              <a:rPr lang="x-none" altLang="x-none" sz="1200" dirty="0" smtClean="0">
                <a:latin typeface="Arial" charset="0"/>
              </a:rPr>
              <a:t>x--AA-S</a:t>
            </a:r>
            <a:r>
              <a:rPr lang="it-IT" altLang="x-none" sz="1200" dirty="0" smtClean="0">
                <a:latin typeface="Arial" charset="0"/>
              </a:rPr>
              <a:t>u</a:t>
            </a:r>
            <a:r>
              <a:rPr lang="x-none" altLang="x-none" sz="1200" dirty="0" smtClean="0">
                <a:latin typeface="Arial" charset="0"/>
              </a:rPr>
              <a:t>-</a:t>
            </a:r>
            <a:r>
              <a:rPr lang="it-IT" altLang="x-none" sz="1200" dirty="0" smtClean="0">
                <a:latin typeface="Arial" charset="0"/>
              </a:rPr>
              <a:t>DX AA- DX - </a:t>
            </a:r>
            <a:r>
              <a:rPr lang="x-none" altLang="x-none" sz="1200" dirty="0" smtClean="0">
                <a:latin typeface="Arial" charset="0"/>
              </a:rPr>
              <a:t>Giù-AA-Su-Dx-Dx-AA-Dx</a:t>
            </a:r>
            <a:endParaRPr lang="x-none" altLang="x-none" sz="1200" dirty="0">
              <a:latin typeface="Arial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1200" dirty="0">
                <a:latin typeface="Arial" charset="0"/>
              </a:rPr>
              <a:t>P = Giù-AAAA-Dx-AA-Dx-AA-Dx-AA-Su-Sx-AA-</a:t>
            </a:r>
            <a:r>
              <a:rPr lang="it-IT" altLang="x-none" sz="1200" dirty="0">
                <a:latin typeface="Arial" charset="0"/>
              </a:rPr>
              <a:t>D</a:t>
            </a:r>
            <a:r>
              <a:rPr lang="x-none" altLang="x-none" sz="1200" dirty="0">
                <a:latin typeface="Arial" charset="0"/>
              </a:rPr>
              <a:t>x-AAAA-Sx </a:t>
            </a:r>
            <a:endParaRPr lang="it-IT" altLang="x-none" sz="1200" dirty="0" smtClean="0">
              <a:latin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1200" dirty="0" smtClean="0">
                <a:latin typeface="Arial" charset="0"/>
              </a:rPr>
              <a:t>A </a:t>
            </a:r>
            <a:r>
              <a:rPr lang="x-none" altLang="x-none" sz="1200" dirty="0">
                <a:latin typeface="Arial" charset="0"/>
              </a:rPr>
              <a:t>= Giù-AAAA-Dx-AA-Dx-AA--</a:t>
            </a:r>
            <a:r>
              <a:rPr lang="it-IT" altLang="x-none" sz="1200" dirty="0">
                <a:latin typeface="Arial" charset="0"/>
              </a:rPr>
              <a:t>D</a:t>
            </a:r>
            <a:r>
              <a:rPr lang="x-none" altLang="x-none" sz="1200" dirty="0">
                <a:latin typeface="Arial" charset="0"/>
              </a:rPr>
              <a:t>x--AA-S</a:t>
            </a:r>
            <a:r>
              <a:rPr lang="it-IT" altLang="x-none" sz="1200" dirty="0">
                <a:latin typeface="Arial" charset="0"/>
              </a:rPr>
              <a:t>u</a:t>
            </a:r>
            <a:r>
              <a:rPr lang="x-none" altLang="x-none" sz="1200" dirty="0">
                <a:latin typeface="Arial" charset="0"/>
              </a:rPr>
              <a:t>-</a:t>
            </a:r>
            <a:r>
              <a:rPr lang="it-IT" altLang="x-none" sz="1200" dirty="0">
                <a:latin typeface="Arial" charset="0"/>
              </a:rPr>
              <a:t>DX AA- DX - </a:t>
            </a:r>
            <a:r>
              <a:rPr lang="x-none" altLang="x-none" sz="1200" dirty="0" smtClean="0">
                <a:latin typeface="Arial" charset="0"/>
              </a:rPr>
              <a:t>Giù-AA-Su-Dx-Dx-AA-Dx.Su </a:t>
            </a:r>
            <a:r>
              <a:rPr lang="x-none" altLang="x-none" sz="1200" dirty="0">
                <a:latin typeface="Arial" charset="0"/>
              </a:rPr>
              <a:t>FINE</a:t>
            </a:r>
          </a:p>
          <a:p>
            <a:endParaRPr lang="it-IT" sz="12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27915" y="82193"/>
            <a:ext cx="115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DELLA VALLE GIUSEPPINA percorso  </a:t>
            </a:r>
            <a:r>
              <a:rPr lang="it-IT" dirty="0"/>
              <a:t>con l’automa APINA per scrivere la parola </a:t>
            </a:r>
            <a:r>
              <a:rPr lang="it-IT" dirty="0" smtClean="0"/>
              <a:t>PAPA (clicca sull’ APINA </a:t>
            </a:r>
            <a:r>
              <a:rPr lang="it-IT" smtClean="0"/>
              <a:t>per partire)</a:t>
            </a:r>
            <a:endParaRPr lang="it-IT" dirty="0"/>
          </a:p>
        </p:txBody>
      </p:sp>
      <p:sp>
        <p:nvSpPr>
          <p:cNvPr id="56" name="Rectangle 34"/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x-none" altLang="x-non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09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05347 L 0.00013 -0.15996 " pathEditMode="relative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15996 L 0.00013 -0.26458 " pathEditMode="relative" ptsTypes="AA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1 -0.26597 L -0.00195 -0.3706 " pathEditMode="relative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37153 L -0.00091 -0.47454 " pathEditMode="relative" ptsTypes="AA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47685 L 0.05782 -0.47454 " pathEditMode="relative" ptsTypes="AA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86 -0.47685 L 0.11758 -0.47685 " pathEditMode="relative" ptsTypes="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071 -0.47454 L 0.12071 -0.3706 " pathEditMode="relative" ptsTypes="AA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071 -0.3706 L 0.12071 -0.26597 " pathEditMode="relative" ptsTypes="AA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071 -0.26458 L 0.05886 -0.26458 " pathEditMode="relative" ptsTypes="AA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82 -0.26458 L 0.00013 -0.26458 " pathEditMode="relative" ptsTypes="AA">
                                      <p:cBhvr>
                                        <p:cTn id="3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62 -0.05463 L 0.2362 -0.15996 " pathEditMode="relative" ptsTypes="AA">
                                      <p:cBhvr>
                                        <p:cTn id="3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62 -0.15996 L 0.2362 -0.26458 " pathEditMode="relative" ptsTypes="AA">
                                      <p:cBhvr>
                                        <p:cTn id="3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0"/>
                            </p:stCondLst>
                            <p:childTnLst>
                              <p:par>
                                <p:cTn id="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62 -0.26597 L 0.2362 -0.3706 " pathEditMode="relative" ptsTypes="AA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6000"/>
                            </p:stCondLst>
                            <p:childTnLst>
                              <p:par>
                                <p:cTn id="4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62 -0.3706 L 0.2362 -0.47454 " pathEditMode="relative" ptsTypes="AA">
                                      <p:cBhvr>
                                        <p:cTn id="4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000"/>
                            </p:stCondLst>
                            <p:childTnLst>
                              <p:par>
                                <p:cTn id="4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62 -0.47454 L 0.29701 -0.47454 " pathEditMode="relative" ptsTypes="AA">
                                      <p:cBhvr>
                                        <p:cTn id="4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0"/>
                            </p:stCondLst>
                            <p:childTnLst>
                              <p:par>
                                <p:cTn id="5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701 -0.47685 L 0.35782 -0.47685 " pathEditMode="relative" ptsTypes="AA">
                                      <p:cBhvr>
                                        <p:cTn id="5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000"/>
                            </p:stCondLst>
                            <p:childTnLst>
                              <p:par>
                                <p:cTn id="5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782 -0.47454 L 0.35782 -0.3706 " pathEditMode="relative" ptsTypes="AA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4000"/>
                            </p:stCondLst>
                            <p:childTnLst>
                              <p:par>
                                <p:cTn id="5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782 -0.3706 L 0.35782 -0.26458 " pathEditMode="relative" ptsTypes="AA">
                                      <p:cBhvr>
                                        <p:cTn id="5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6000"/>
                            </p:stCondLst>
                            <p:childTnLst>
                              <p:par>
                                <p:cTn id="5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782 -0.26597 L 0.29701 -0.26597 " pathEditMode="relative" ptsTypes="AA">
                                      <p:cBhvr>
                                        <p:cTn id="6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8000"/>
                            </p:stCondLst>
                            <p:childTnLst>
                              <p:par>
                                <p:cTn id="6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701 -0.26597 L 0.2362 -0.26458 " pathEditMode="relative" ptsTypes="AA">
                                      <p:cBhvr>
                                        <p:cTn id="6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0"/>
                            </p:stCondLst>
                            <p:childTnLst>
                              <p:par>
                                <p:cTn id="6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62 -0.26597 L 0.29701 -0.26597 " pathEditMode="relative" ptsTypes="AA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2000"/>
                            </p:stCondLst>
                            <p:childTnLst>
                              <p:par>
                                <p:cTn id="6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701 -0.28796 L 0.35782 -0.28403 " pathEditMode="relative" ptsTypes="AA">
                                      <p:cBhvr>
                                        <p:cTn id="6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4000"/>
                            </p:stCondLst>
                            <p:childTnLst>
                              <p:par>
                                <p:cTn id="7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782 -0.26458 L 0.35782 -0.15996 " pathEditMode="relative" ptsTypes="AA">
                                      <p:cBhvr>
                                        <p:cTn id="7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6000"/>
                            </p:stCondLst>
                            <p:childTnLst>
                              <p:par>
                                <p:cTn id="7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782 -0.15996 L 0.35782 -0.05463 " pathEditMode="relative" ptsTypes="AA">
                                      <p:cBhvr>
                                        <p:cTn id="7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8000"/>
                            </p:stCondLst>
                            <p:childTnLst>
                              <p:par>
                                <p:cTn id="7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344 -0.05463 L 0.4724 -0.15996 " pathEditMode="relative" ptsTypes="AA">
                                      <p:cBhvr>
                                        <p:cTn id="7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0"/>
                            </p:stCondLst>
                            <p:childTnLst>
                              <p:par>
                                <p:cTn id="8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24 -0.15996 L 0.47344 -0.26458 " pathEditMode="relative" ptsTypes="AA">
                                      <p:cBhvr>
                                        <p:cTn id="8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2000"/>
                            </p:stCondLst>
                            <p:childTnLst>
                              <p:par>
                                <p:cTn id="8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24 -0.26597 L 0.47435 -0.3706 " pathEditMode="relative" ptsTypes="AA">
                                      <p:cBhvr>
                                        <p:cTn id="8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4000"/>
                            </p:stCondLst>
                            <p:childTnLst>
                              <p:par>
                                <p:cTn id="8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344 -0.3706 L 0.47539 -0.47454 " pathEditMode="relative" ptsTypes="AA">
                                      <p:cBhvr>
                                        <p:cTn id="8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6000"/>
                            </p:stCondLst>
                            <p:childTnLst>
                              <p:par>
                                <p:cTn id="8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539 -0.47454 L 0.53164 -0.47454 " pathEditMode="relative" ptsTypes="AA">
                                      <p:cBhvr>
                                        <p:cTn id="9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8000"/>
                            </p:stCondLst>
                            <p:childTnLst>
                              <p:par>
                                <p:cTn id="9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3164 -0.47454 L 0.59193 -0.47454 " pathEditMode="relative" ptsTypes="AA">
                                      <p:cBhvr>
                                        <p:cTn id="9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0"/>
                            </p:stCondLst>
                            <p:childTnLst>
                              <p:par>
                                <p:cTn id="9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193 -0.47454 L 0.59349 -0.3706 " pathEditMode="relative" ptsTypes="AA">
                                      <p:cBhvr>
                                        <p:cTn id="9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2000"/>
                            </p:stCondLst>
                            <p:childTnLst>
                              <p:par>
                                <p:cTn id="9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349 -0.3706 L 0.59193 -0.26458 " pathEditMode="relative" ptsTypes="AA">
                                      <p:cBhvr>
                                        <p:cTn id="9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4000"/>
                            </p:stCondLst>
                            <p:childTnLst>
                              <p:par>
                                <p:cTn id="10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193 -0.26597 L 0.53164 -0.26597 " pathEditMode="relative" ptsTypes="AA">
                                      <p:cBhvr>
                                        <p:cTn id="10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6000"/>
                            </p:stCondLst>
                            <p:childTnLst>
                              <p:par>
                                <p:cTn id="10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3164 -0.26458 L 0.47539 -0.26458 " pathEditMode="relative" ptsTypes="AA">
                                      <p:cBhvr>
                                        <p:cTn id="10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8000"/>
                            </p:stCondLst>
                            <p:childTnLst>
                              <p:par>
                                <p:cTn id="10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107 -0.05463 L 0.71107 -0.15996 " pathEditMode="relative" ptsTypes="AA">
                                      <p:cBhvr>
                                        <p:cTn id="10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000"/>
                            </p:stCondLst>
                            <p:childTnLst>
                              <p:par>
                                <p:cTn id="1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107 -0.15996 L 0.71107 -0.26458 " pathEditMode="relative" ptsTypes="AA">
                                      <p:cBhvr>
                                        <p:cTn id="1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72000"/>
                            </p:stCondLst>
                            <p:childTnLst>
                              <p:par>
                                <p:cTn id="1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107 -0.26597 L 0.71107 -0.3706 " pathEditMode="relative" ptsTypes="AA">
                                      <p:cBhvr>
                                        <p:cTn id="1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4000"/>
                            </p:stCondLst>
                            <p:childTnLst>
                              <p:par>
                                <p:cTn id="1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107 -0.37153 L 0.71107 -0.47685 " pathEditMode="relative" ptsTypes="AA">
                                      <p:cBhvr>
                                        <p:cTn id="1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6000"/>
                            </p:stCondLst>
                            <p:childTnLst>
                              <p:par>
                                <p:cTn id="1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107 -0.47454 L 0.77032 -0.47454 " pathEditMode="relative" ptsTypes="AA">
                                      <p:cBhvr>
                                        <p:cTn id="1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78000"/>
                            </p:stCondLst>
                            <p:childTnLst>
                              <p:par>
                                <p:cTn id="1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7032 -0.47685 L 0.82917 -0.47454 " pathEditMode="relative" ptsTypes="AA">
                                      <p:cBhvr>
                                        <p:cTn id="1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80000"/>
                            </p:stCondLst>
                            <p:childTnLst>
                              <p:par>
                                <p:cTn id="1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2917 -0.47454 L 0.82917 -0.3706 " pathEditMode="relative" ptsTypes="AA">
                                      <p:cBhvr>
                                        <p:cTn id="1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82000"/>
                            </p:stCondLst>
                            <p:childTnLst>
                              <p:par>
                                <p:cTn id="12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2917 -0.3706 L 0.82917 -0.26458 " pathEditMode="relative" ptsTypes="AA">
                                      <p:cBhvr>
                                        <p:cTn id="1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4000"/>
                            </p:stCondLst>
                            <p:childTnLst>
                              <p:par>
                                <p:cTn id="1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2917 -0.26458 L 0.77032 -0.26458 " pathEditMode="relative" ptsTypes="AA">
                                      <p:cBhvr>
                                        <p:cTn id="13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86000"/>
                            </p:stCondLst>
                            <p:childTnLst>
                              <p:par>
                                <p:cTn id="1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7032 -0.26458 L 0.71107 -0.26458 " pathEditMode="relative" ptsTypes="AA">
                                      <p:cBhvr>
                                        <p:cTn id="13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88000"/>
                            </p:stCondLst>
                            <p:childTnLst>
                              <p:par>
                                <p:cTn id="13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107 -0.28403 L 0.77032 -0.28403 " pathEditMode="relative" ptsTypes="AA">
                                      <p:cBhvr>
                                        <p:cTn id="1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90000"/>
                            </p:stCondLst>
                            <p:childTnLst>
                              <p:par>
                                <p:cTn id="14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7032 -0.28588 L 0.82917 -0.28403 " pathEditMode="relative" ptsTypes="AA">
                                      <p:cBhvr>
                                        <p:cTn id="1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92000"/>
                            </p:stCondLst>
                            <p:childTnLst>
                              <p:par>
                                <p:cTn id="1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2917 -0.26458 L 0.82917 -0.15996 " pathEditMode="relative" ptsTypes="AA">
                                      <p:cBhvr>
                                        <p:cTn id="1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94000"/>
                            </p:stCondLst>
                            <p:childTnLst>
                              <p:par>
                                <p:cTn id="1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2917 -0.15996 L 0.82917 -0.05463 " pathEditMode="relative" ptsTypes="AA">
                                      <p:cBhvr>
                                        <p:cTn id="14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105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Tema di Office</vt:lpstr>
      <vt:lpstr>Presentazione di PowerPoint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Crescenzo Bovenzi</dc:creator>
  <cp:lastModifiedBy>Crescenzo Bovenzi</cp:lastModifiedBy>
  <cp:revision>25</cp:revision>
  <dcterms:created xsi:type="dcterms:W3CDTF">2017-07-01T11:36:22Z</dcterms:created>
  <dcterms:modified xsi:type="dcterms:W3CDTF">2017-07-09T21:07:32Z</dcterms:modified>
</cp:coreProperties>
</file>